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pronoms personnels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5" name="Image 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555D9975-1891-4D0F-93E7-0EC0A3458E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9941371" y="3640516"/>
            <a:ext cx="1645564" cy="182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Nos bottes </a:t>
            </a:r>
            <a:r>
              <a:rPr lang="fr-FR" sz="3200" dirty="0"/>
              <a:t>sont toutes sales !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Cette fête </a:t>
            </a:r>
            <a:r>
              <a:rPr lang="fr-FR" sz="3200" dirty="0"/>
              <a:t>était vraiment magique !</a:t>
            </a:r>
          </a:p>
        </p:txBody>
      </p:sp>
    </p:spTree>
    <p:extLst>
      <p:ext uri="{BB962C8B-B14F-4D97-AF65-F5344CB8AC3E}">
        <p14:creationId xmlns:p14="http://schemas.microsoft.com/office/powerpoint/2010/main" val="2174059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Elles </a:t>
            </a:r>
            <a:r>
              <a:rPr lang="fr-FR" sz="3200" dirty="0"/>
              <a:t>sont toutes sales !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2" y="1824554"/>
            <a:ext cx="52379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 </a:t>
            </a:r>
            <a:r>
              <a:rPr lang="fr-FR" sz="3200" dirty="0"/>
              <a:t>était vraiment magique !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0935012-F0B6-466D-8667-E2664F6671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891673" y="2373745"/>
            <a:ext cx="602864" cy="668235"/>
          </a:xfrm>
          <a:prstGeom prst="rect">
            <a:avLst/>
          </a:prstGeom>
        </p:spPr>
      </p:pic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BB0B410-6DA5-487E-BCA3-40406307FE1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6634911" y="2373745"/>
            <a:ext cx="602864" cy="66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948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Mes amis </a:t>
            </a:r>
            <a:r>
              <a:rPr lang="fr-FR" sz="3200" dirty="0"/>
              <a:t>m’ont téléphoné ce soir.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Les secondes, les minutes, les heures </a:t>
            </a:r>
            <a:r>
              <a:rPr lang="fr-FR" sz="3200" dirty="0"/>
              <a:t>s’écoulaient lentement.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Ils</a:t>
            </a:r>
            <a:r>
              <a:rPr lang="fr-FR" sz="3200" dirty="0"/>
              <a:t> m’ont téléphoné ce soir.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Elles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s’écoulaient lentement.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7BECE856-AA6E-488E-8D8E-9B7CB466F0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715750" y="2373745"/>
            <a:ext cx="602864" cy="668235"/>
          </a:xfrm>
          <a:prstGeom prst="rect">
            <a:avLst/>
          </a:prstGeom>
        </p:spPr>
      </p:pic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27B5FD1-4B90-4F13-9113-6A774795D20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6634911" y="2373745"/>
            <a:ext cx="602864" cy="66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957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La présentatrice météo </a:t>
            </a:r>
            <a:r>
              <a:rPr lang="fr-FR" sz="3200" dirty="0"/>
              <a:t>annonce de la pluie pour demain.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Léo, Astrid et Jenny </a:t>
            </a:r>
            <a:r>
              <a:rPr lang="fr-FR" sz="3200" dirty="0"/>
              <a:t>ont tellement froid !</a:t>
            </a:r>
          </a:p>
        </p:txBody>
      </p:sp>
    </p:spTree>
    <p:extLst>
      <p:ext uri="{BB962C8B-B14F-4D97-AF65-F5344CB8AC3E}">
        <p14:creationId xmlns:p14="http://schemas.microsoft.com/office/powerpoint/2010/main" val="2805745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 </a:t>
            </a:r>
            <a:r>
              <a:rPr lang="fr-FR" sz="3200" dirty="0"/>
              <a:t>annonce de la pluie pour demain.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Ils </a:t>
            </a:r>
            <a:r>
              <a:rPr lang="fr-FR" sz="3200" dirty="0"/>
              <a:t>ont tellement froid !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65FB8BDF-0687-4203-A2AD-9A1935110D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895851" y="2373744"/>
            <a:ext cx="602864" cy="668235"/>
          </a:xfrm>
          <a:prstGeom prst="rect">
            <a:avLst/>
          </a:prstGeom>
        </p:spPr>
      </p:pic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A3E7F3B-2C77-41EE-9718-FEC085A03AF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6465387" y="2373744"/>
            <a:ext cx="602864" cy="66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23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La neige </a:t>
            </a:r>
            <a:r>
              <a:rPr lang="fr-FR" sz="3200" dirty="0"/>
              <a:t>tombera en montagne.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Ma mère et moi </a:t>
            </a:r>
            <a:r>
              <a:rPr lang="fr-FR" sz="3200" dirty="0"/>
              <a:t>installons le nouveau canapé.</a:t>
            </a:r>
          </a:p>
        </p:txBody>
      </p:sp>
    </p:spTree>
    <p:extLst>
      <p:ext uri="{BB962C8B-B14F-4D97-AF65-F5344CB8AC3E}">
        <p14:creationId xmlns:p14="http://schemas.microsoft.com/office/powerpoint/2010/main" val="1168562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</a:t>
            </a:r>
            <a:r>
              <a:rPr lang="fr-FR" sz="3200" dirty="0"/>
              <a:t> tombera en montagne.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Nous </a:t>
            </a:r>
            <a:r>
              <a:rPr lang="fr-FR" sz="3200" dirty="0"/>
              <a:t>installons le nouveau canapé.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45F77CE7-311D-4B7D-822A-0B71755850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781899" y="2373745"/>
            <a:ext cx="602864" cy="668235"/>
          </a:xfrm>
          <a:prstGeom prst="rect">
            <a:avLst/>
          </a:prstGeom>
        </p:spPr>
      </p:pic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48086D4B-9D25-435A-954F-6AF2031217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6634911" y="2373745"/>
            <a:ext cx="602864" cy="66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7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Mes frères et moi </a:t>
            </a:r>
            <a:r>
              <a:rPr lang="fr-FR" sz="3200" dirty="0"/>
              <a:t>faisons de la luge dans le champ.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Ton frère et toi </a:t>
            </a:r>
            <a:r>
              <a:rPr lang="fr-FR" sz="3200" dirty="0"/>
              <a:t>avez visité un nouvel appartement.</a:t>
            </a:r>
          </a:p>
        </p:txBody>
      </p:sp>
    </p:spTree>
    <p:extLst>
      <p:ext uri="{BB962C8B-B14F-4D97-AF65-F5344CB8AC3E}">
        <p14:creationId xmlns:p14="http://schemas.microsoft.com/office/powerpoint/2010/main" val="976180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Nous </a:t>
            </a:r>
            <a:r>
              <a:rPr lang="fr-FR" sz="3200" dirty="0"/>
              <a:t>faisons de la luge dans le champ.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Vous </a:t>
            </a:r>
            <a:r>
              <a:rPr lang="fr-FR" sz="3200" dirty="0"/>
              <a:t>avez visité un nouvel appartement.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649AE4A-70C0-46C5-B2E4-299BD6A948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1017182" y="2373745"/>
            <a:ext cx="602864" cy="668235"/>
          </a:xfrm>
          <a:prstGeom prst="rect">
            <a:avLst/>
          </a:prstGeom>
        </p:spPr>
      </p:pic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EAF89D3C-BF5E-47F9-AF99-8325DFC537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6634911" y="2373745"/>
            <a:ext cx="602864" cy="66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9016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257</Words>
  <Application>Microsoft Office PowerPoint</Application>
  <PresentationFormat>Grand écran</PresentationFormat>
  <Paragraphs>86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Remplace par le bon pronom personnel :</vt:lpstr>
      <vt:lpstr>CORRECTION</vt:lpstr>
      <vt:lpstr>Remplace par le bon pronom personnel :</vt:lpstr>
      <vt:lpstr>CORRECTION</vt:lpstr>
      <vt:lpstr>Remplace par le bon pronom personnel :</vt:lpstr>
      <vt:lpstr>CORRECTION</vt:lpstr>
      <vt:lpstr>Remplace par le bon pronom personnel :</vt:lpstr>
      <vt:lpstr>CORRECTION</vt:lpstr>
      <vt:lpstr>Remplace par le bon pronom personnel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2022-07-28T21:00:25Z</dcterms:modified>
</cp:coreProperties>
</file>